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0" r:id="rId5"/>
    <p:sldId id="271" r:id="rId6"/>
    <p:sldId id="273" r:id="rId7"/>
    <p:sldId id="272" r:id="rId8"/>
    <p:sldId id="278" r:id="rId9"/>
    <p:sldId id="274" r:id="rId10"/>
    <p:sldId id="284" r:id="rId11"/>
    <p:sldId id="285" r:id="rId12"/>
    <p:sldId id="280" r:id="rId13"/>
    <p:sldId id="281" r:id="rId14"/>
    <p:sldId id="282" r:id="rId15"/>
    <p:sldId id="283" r:id="rId16"/>
    <p:sldId id="277" r:id="rId17"/>
    <p:sldId id="275" r:id="rId18"/>
    <p:sldId id="286" r:id="rId19"/>
    <p:sldId id="287" r:id="rId20"/>
    <p:sldId id="276" r:id="rId21"/>
    <p:sldId id="288" r:id="rId22"/>
    <p:sldId id="289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74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2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3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03BDD-BF61-4171-9A70-4FB82570448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4E8F-171F-4338-83ED-AF1657F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orkb.coalliance.org/kb/index.php?action=artikel&amp;cat=26&amp;id=118&amp;artlang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lliance.org/sites/default/files/best_practices_multimedia_and_multivolume_set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ren.neville@rrc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lliance.org/catalog-reference-committe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ambria" pitchFamily="18" charset="0"/>
              </a:rPr>
              <a:t>Why Does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/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Do That?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8963" y="3352800"/>
            <a:ext cx="6400800" cy="121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Understanding the Union Catalog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8942"/>
            <a:ext cx="9114286" cy="4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19" y="4648200"/>
            <a:ext cx="1657581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210808"/>
            <a:ext cx="5426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Cataloging/Reference Meeting</a:t>
            </a:r>
          </a:p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15 February 2018</a:t>
            </a:r>
          </a:p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Karen Neville, Library Director, RRCC</a:t>
            </a:r>
          </a:p>
        </p:txBody>
      </p:sp>
    </p:spTree>
    <p:extLst>
      <p:ext uri="{BB962C8B-B14F-4D97-AF65-F5344CB8AC3E}">
        <p14:creationId xmlns:p14="http://schemas.microsoft.com/office/powerpoint/2010/main" val="381416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58126-B707-DA43-BE84-570A4A50A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5701146" cy="61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9A1050-4F51-6B42-800D-59159DBB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0"/>
            <a:ext cx="567532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6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DF7927-637B-0F45-A9FB-48524E7A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7" y="685800"/>
            <a:ext cx="805056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7C4C6-E9D9-4A49-9814-66FC5D2A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6627293" cy="62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5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828B8-E336-4849-9953-054A3E26C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03" y="1115839"/>
            <a:ext cx="8487876" cy="42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1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any way to know…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Whose master record Prospector is using?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information is available through the telnet version of Prospector.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Prospector FAQ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Prospector…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require me to select which copy I want and sometimes decide for me?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BB0366-CF39-BA42-852A-344A5F03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"/>
            <a:ext cx="7528911" cy="60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3ECD37-E4B5-3A4C-8644-B57437665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879"/>
            <a:ext cx="9144000" cy="59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8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2A24EB-32B5-B146-A2A4-A0674C80F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806"/>
            <a:ext cx="9144000" cy="58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Prospector…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some records and duplicate others? </a:t>
            </a:r>
          </a:p>
          <a:p>
            <a:r>
              <a:rPr lang="en-US" dirty="0"/>
              <a:t>Sometimes require me to select which copy I want and sometimes decide for me?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and</a:t>
            </a:r>
          </a:p>
          <a:p>
            <a:pPr marL="0" indent="0" algn="ctr">
              <a:buNone/>
            </a:pPr>
            <a:endParaRPr lang="en-US" i="1" dirty="0"/>
          </a:p>
          <a:p>
            <a:r>
              <a:rPr lang="en-US" dirty="0"/>
              <a:t>How do I influence what appears in the union catalog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9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312A77-FA96-B84D-9C4C-6321C331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"/>
            <a:ext cx="78752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Multivolume Set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one, exhibit A – Single bibliographic record, single item record</a:t>
            </a:r>
          </a:p>
          <a:p>
            <a:r>
              <a:rPr lang="en-US" dirty="0"/>
              <a:t>Model one, exhibit B – Single bibliographic record, multiple item records</a:t>
            </a:r>
          </a:p>
          <a:p>
            <a:r>
              <a:rPr lang="en-US" dirty="0"/>
              <a:t>Model two – Separate bibliographic records for individual parts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Best Practices Document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Influence what appears in the union catalog?</a:t>
            </a:r>
          </a:p>
          <a:p>
            <a:r>
              <a:rPr lang="en-US" dirty="0"/>
              <a:t>001 field</a:t>
            </a:r>
          </a:p>
          <a:p>
            <a:pPr lvl="1"/>
            <a:r>
              <a:rPr lang="en-US" dirty="0"/>
              <a:t>Note: any agency other than OCLC must have an alphabetic prefix</a:t>
            </a:r>
          </a:p>
          <a:p>
            <a:r>
              <a:rPr lang="en-US" dirty="0"/>
              <a:t>020 field</a:t>
            </a:r>
          </a:p>
          <a:p>
            <a:pPr lvl="1"/>
            <a:r>
              <a:rPr lang="en-US" dirty="0"/>
              <a:t>‡z Canceled/Invalid ISBN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95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Karen Neville</a:t>
            </a:r>
          </a:p>
          <a:p>
            <a:pPr marL="0" indent="0" algn="ctr">
              <a:buNone/>
            </a:pPr>
            <a:r>
              <a:rPr lang="en-US" dirty="0"/>
              <a:t>Library Director</a:t>
            </a:r>
          </a:p>
          <a:p>
            <a:pPr marL="0" indent="0" algn="ctr">
              <a:buNone/>
            </a:pPr>
            <a:r>
              <a:rPr lang="en-US" dirty="0"/>
              <a:t>Red Rocks Community College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karen.neville@rrcc.edu</a:t>
            </a:r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Prospector…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some records and not others?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8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23A995-3866-8D40-9206-9EB22C34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66" y="65314"/>
            <a:ext cx="7869382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001 and the first three letters of the title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020 and the first three letters of the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613FB-66B7-404B-B56F-73D80823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7825987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CB30C2-B96C-FE45-B0D2-5A6E8128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5451"/>
            <a:ext cx="8610600" cy="51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9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027F7-E74F-304D-878D-2004BADD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57" y="1143000"/>
            <a:ext cx="841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8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6438952"/>
            <a:ext cx="9114286" cy="4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Whose record wins?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highest encoding level</a:t>
            </a:r>
          </a:p>
          <a:p>
            <a:endParaRPr lang="en-US" dirty="0"/>
          </a:p>
          <a:p>
            <a:r>
              <a:rPr lang="en-US" dirty="0"/>
              <a:t>The library with the higher overlay priority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record cataloged first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https://www.coalliance.org/catalog-reference-committee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4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230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Office Theme</vt:lpstr>
      <vt:lpstr>Why Does  Do That?</vt:lpstr>
      <vt:lpstr>Why does Prospector…</vt:lpstr>
      <vt:lpstr>Why does Prospector…</vt:lpstr>
      <vt:lpstr>PowerPoint Presentation</vt:lpstr>
      <vt:lpstr>Matching Algorithm</vt:lpstr>
      <vt:lpstr>PowerPoint Presentation</vt:lpstr>
      <vt:lpstr>PowerPoint Presentation</vt:lpstr>
      <vt:lpstr>PowerPoint Presentation</vt:lpstr>
      <vt:lpstr>Whose record wins?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there any way to know…</vt:lpstr>
      <vt:lpstr>Why does Prospector…</vt:lpstr>
      <vt:lpstr>PowerPoint Presentation</vt:lpstr>
      <vt:lpstr>PowerPoint Presentation</vt:lpstr>
      <vt:lpstr>PowerPoint Presentation</vt:lpstr>
      <vt:lpstr>PowerPoint Presentation</vt:lpstr>
      <vt:lpstr>Multivolume Set Best Practices</vt:lpstr>
      <vt:lpstr>How do I…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 Do That?</dc:title>
  <dc:creator>Neville, Karen</dc:creator>
  <cp:lastModifiedBy>Rose Nelson</cp:lastModifiedBy>
  <cp:revision>23</cp:revision>
  <dcterms:created xsi:type="dcterms:W3CDTF">2014-04-24T20:35:56Z</dcterms:created>
  <dcterms:modified xsi:type="dcterms:W3CDTF">2018-02-15T15:11:00Z</dcterms:modified>
</cp:coreProperties>
</file>